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8" r:id="rId3"/>
    <p:sldId id="257" r:id="rId4"/>
    <p:sldId id="258" r:id="rId5"/>
    <p:sldId id="262" r:id="rId6"/>
    <p:sldId id="261" r:id="rId7"/>
    <p:sldId id="263" r:id="rId8"/>
    <p:sldId id="264" r:id="rId9"/>
    <p:sldId id="267" r:id="rId10"/>
    <p:sldId id="265" r:id="rId11"/>
    <p:sldId id="266" r:id="rId12"/>
    <p:sldId id="269" r:id="rId13"/>
    <p:sldId id="270" r:id="rId1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29" autoAdjust="0"/>
    <p:restoredTop sz="94660"/>
  </p:normalViewPr>
  <p:slideViewPr>
    <p:cSldViewPr snapToGrid="0">
      <p:cViewPr varScale="1">
        <p:scale>
          <a:sx n="62" d="100"/>
          <a:sy n="62" d="100"/>
        </p:scale>
        <p:origin x="148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1T07:05:26.282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328 1528 24575,'-1'-1'0,"0"1"0,0 0 0,0 0 0,1-1 0,-1 1 0,0 0 0,0-1 0,1 1 0,-1-1 0,0 1 0,0-1 0,1 1 0,-1-1 0,1 1 0,-1-1 0,1 0 0,-1 1 0,1-1 0,-1 0 0,1 0 0,-1 1 0,1-1 0,0 0 0,-1 0 0,1 0 0,0 1 0,0-3 0,-5-26 0,4 24 0,-2-29-49,1 0-1,2 1 0,1-1 1,2 0-1,1 1 1,9-36-1,-1 25-79,2 0 0,1 1 0,3 1 0,23-42 0,14-12-274,4 3 0,4 2 0,5 3 0,115-118 0,-125 150 195,102-76 1,-116 101 103,1 1 0,2 3 1,62-27-1,-81 43 254,42-12-1,-60 20-79,0 1-1,0 0 1,0 1 0,0 0-1,1 1 1,-1 0-1,18 2 1,-24-1 32,1 1 0,-1 0 0,1-1 0,-1 1 0,0 1 0,0-1 0,0 1 0,0-1 0,0 1 0,0 0 0,-1 1 0,0-1 0,1 1 1,-1-1-1,0 1 0,-1 0 0,4 5 0,3 9 220,0-1 0,11 34 0,-19-49-306,19 62 7,-2 0 0,-3 2 1,-3 0-1,-3 0 0,-3 1 0,-4 117 0,-5-137-23,-2 0 0,-3 0 0,-1 0 0,-2-1 0,-3-1 0,-1 0 0,-2-1 0,-3 0 0,-1-2 0,-34 51 0,-94 123 0,121-181 0,-2-2 0,-1-2 0,-67 54 0,95-83 0,1-1 0,0 1 0,-1-1 0,1 0 0,-1 1 0,1-1 0,-1 0 0,0-1 0,0 1 0,1 0 0,-1-1 0,0 0 0,-2 1 0,4-1 0,0 0 0,0-1 0,1 1 0,-1 0 0,0 0 0,1 0 0,-1 0 0,0-1 0,1 1 0,-1 0 0,0-1 0,1 1 0,-1-1 0,1 1 0,-1 0 0,1-1 0,-1 1 0,1-1 0,-1 1 0,0-2 0,0 0 0,1 1 0,-1 0 0,1-1 0,0 1 0,-1 0 0,1-1 0,0 1 0,0-1 0,0 1 0,0-1 0,0 1 0,1 0 0,-1-1 0,1-2 0,1-2 0,1-1 0,-1 1 0,1 0 0,1-1 0,-1 1 0,1 1 0,0-1 0,1 0 0,-1 1 0,1 0 0,0 0 0,7-4 0,7-7 0,1 2 0,24-14 0,24-9-147,2 4-1,1 2 1,121-35-1,-123 49 125,1 3-1,0 3 0,1 4 1,125 2-1,-176 6 22,0 1 1,-1 0-1,1 2 0,-1 0 0,0 2 0,0 0 0,-1 1 1,0 1-1,0 0 0,-1 1 0,1 1 0,-2 1 1,0 1-1,0 0 0,26 28 0,-21-17-1,-1 1 0,-1 1 0,-1 1 0,-1 1 0,-1 0 1,-2 1-1,-1 1 0,-1 0 0,11 43 0,-6-1-236,-2 0 0,5 87 1,-9 149-478,-12-244 387,-3 0 0,-3 0 0,-2-1 1,-20 66-1,14-78 225,-1-1 0,-3-1 1,-2 0-1,-3-2 0,-39 61 1,8-31-218,-4-2-1,-2-3 1,-4-3 0,-109 91 0,18-38-845,-188 112 0,202-147 898,-4-6 0,-160 62 1,212-105 357,-2-4 1,-1-5 0,-2-4 0,-161 19 0,246-42 388,0 0 0,1 0 1,-1-2-1,0 1 1,0-2-1,0 0 0,1 0 1,-1-2-1,1 1 0,0-2 1,0 0-1,0 0 1,1-1-1,-1-1 0,-11-8 1,13 8-512,-1-1 1,1-1-1,1 1 1,-1-2-1,1 1 1,1-2-1,0 1 0,-8-13 1,5 2-6795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1T07:05:27.256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567 231 24575,'-6'0'0,"1"1"0,-1 0 0,0 0 0,1 0 0,-1 1 0,1-1 0,-1 1 0,1 1 0,0-1 0,0 1 0,-8 5 0,-4 4 0,-28 28 0,31-27 0,-32 31 0,2 2 0,-75 100 0,99-116 0,1 0 0,2 1 0,1 1 0,2 0 0,0 1 0,-15 66 0,-35 330-573,63-420 572,-7 59 1,3 1 0,4 71 0,3-113 0,1 0 0,1 0 0,1-1 0,2 1 0,0-1 0,2-1 0,1 1 0,15 28 0,-14-35 32,1 0 0,0 0 0,2-1 0,0-1-1,0 0 1,2-1 0,0 0 0,34 24 0,-40-34-17,0 1 0,0-2 0,0 0 1,1 0-1,-1-1 0,1 0 0,0-1 0,1 0 0,-1 0 0,0-2 0,1 1 0,-1-1 1,1-1-1,-1 0 0,1-1 0,-1 0 0,1-1 0,21-6 0,-17 3-11,-1-2 0,-1 0 0,1 0 0,-1-2 0,0 0 0,-1 0 0,18-16 1,82-90-76,-76 75-28,53-57-51,-5-3 1,82-127 0,-130 170 115,-3-1-1,-3-2 1,-3-2-1,-2 0 1,-2-2-1,14-69 1,-28 89 15,-3 0-1,-1-1 1,-3 0 0,-1 0 0,-3 0-1,-7-56 1,4 74 8,-1 0 0,-1 0-1,-1 1 1,-1 0 0,-2 0 0,-1 1-1,0 0 1,-2 0 0,-1 2-1,-1-1 1,-25-28 0,30 41 78,-1 1 0,-1 0-1,0 0 1,-20-11 0,-56-28 413,69 39-432,-9-2-174,0 1 0,0 1 1,-1 2-1,0 1 1,-1 1-1,1 1 0,-1 2 1,-38 0-1,34 2-6700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459403-4D8E-3A9A-0F98-F8D559E1AF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8C87492-4541-905B-F9F5-8BEBE7BAE4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085A795-BF8B-65DF-7D74-9C9A0A3071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8BE4A-0B05-4310-86FB-BD21D4480367}" type="datetimeFigureOut">
              <a:rPr lang="ko-KR" altLang="en-US" smtClean="0"/>
              <a:t>2023-10-11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1D3A9C-611F-CFD7-C2D8-D31FE011B1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EC8F581-8124-BEC0-A907-B5B72195E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427E0-2318-4537-A98D-2F4D4F7D37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68238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9FBC2C-E298-F611-4B54-334231E08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3D58063-2D01-975E-D57F-3C7F0B71DE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133EC01-C3FF-2D52-EA54-94D8DCD1C5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8BE4A-0B05-4310-86FB-BD21D4480367}" type="datetimeFigureOut">
              <a:rPr lang="ko-KR" altLang="en-US" smtClean="0"/>
              <a:t>2023-10-11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171920C-DE0E-B0C8-C397-708505A37E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1A04FEB-9F93-C1CC-5A29-7707B2493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427E0-2318-4537-A98D-2F4D4F7D37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51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1AE263C-AD42-43DB-F8DF-EEA61836F5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AFF5E2F-4705-0D80-6986-310ABB81DD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8D55940-1AFC-21DE-CBB7-86C3760CAD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8BE4A-0B05-4310-86FB-BD21D4480367}" type="datetimeFigureOut">
              <a:rPr lang="ko-KR" altLang="en-US" smtClean="0"/>
              <a:t>2023-10-11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A524373-5289-AF37-DD50-5BF1EF0264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3C9669B-A69B-D0B8-0285-EFBB7ADC2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427E0-2318-4537-A98D-2F4D4F7D37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29082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D135DD-2532-6E4C-1724-1832D2849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2EF5E8E-CEC1-18D2-0420-D9239201CF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224A286-7A4A-8B57-B448-6CD2EDF4D6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8BE4A-0B05-4310-86FB-BD21D4480367}" type="datetimeFigureOut">
              <a:rPr lang="ko-KR" altLang="en-US" smtClean="0"/>
              <a:t>2023-10-11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B1EF8A0-84EF-8082-990E-8CB7921855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D2EA975-FF8F-FF2D-22D5-AA43C5DD2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427E0-2318-4537-A98D-2F4D4F7D37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38521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2DFF98-25CF-AB0E-2A72-FA6DA3C76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CE3AC5D-9A4B-8EE3-27C6-2339A489F8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FE97643-11E5-4708-1740-43143C2174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8BE4A-0B05-4310-86FB-BD21D4480367}" type="datetimeFigureOut">
              <a:rPr lang="ko-KR" altLang="en-US" smtClean="0"/>
              <a:t>2023-10-11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8EC7DAC-6973-28ED-C8DA-479E86E1AC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94118A3-AF0A-01E5-72C9-EDD5F25A32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427E0-2318-4537-A98D-2F4D4F7D37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33445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3DDE23-E8E6-A617-68AF-BCED698057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2DB9AD7-A613-FEE7-C3B7-862B6A90CA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CCFD980-BA6E-C66D-C6AE-3311BD3977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BF02FFE-69FC-807D-F58B-0268D9184B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8BE4A-0B05-4310-86FB-BD21D4480367}" type="datetimeFigureOut">
              <a:rPr lang="ko-KR" altLang="en-US" smtClean="0"/>
              <a:t>2023-10-11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8F9FB34-FC56-8575-E5E2-F1EE14D215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4572FF1-3631-B544-6C62-116699917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427E0-2318-4537-A98D-2F4D4F7D37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07432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26E3A8-7D3C-267F-7FAC-3EE3E80E3B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B73A425-31B7-80DA-E722-3692115867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E03FD21-1BCC-F78E-8044-3F54292A88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0442840-3DC1-4599-CC28-3DB0D9D320A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38C0FE7-55EC-A18D-51B4-0731CA52F2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3CD158F-487A-26A7-51E8-AAF31F67FF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8BE4A-0B05-4310-86FB-BD21D4480367}" type="datetimeFigureOut">
              <a:rPr lang="ko-KR" altLang="en-US" smtClean="0"/>
              <a:t>2023-10-11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CBBF406-0104-9910-3EE8-7E230F4B0C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AC8BC36-9D9C-0149-6D3C-EEDD6DA92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427E0-2318-4537-A98D-2F4D4F7D37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99417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DD8F22-05D6-FD4A-6BE6-E915389B2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C46A89A-8251-761A-8624-8D579B103E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8BE4A-0B05-4310-86FB-BD21D4480367}" type="datetimeFigureOut">
              <a:rPr lang="ko-KR" altLang="en-US" smtClean="0"/>
              <a:t>2023-10-11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1B0088F-72D9-675F-229A-72B2A49BAD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FA0931C-3D61-7A42-9B51-50EA21D84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427E0-2318-4537-A98D-2F4D4F7D37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32274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9FA7E4A-7C73-A7D5-7E71-4008F61705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8BE4A-0B05-4310-86FB-BD21D4480367}" type="datetimeFigureOut">
              <a:rPr lang="ko-KR" altLang="en-US" smtClean="0"/>
              <a:t>2023-10-11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CEAC617-EE0D-341B-9EFA-CD9E3D81D4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012A5C0-1EEB-C455-BCCB-0B84349A24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427E0-2318-4537-A98D-2F4D4F7D37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91209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1C9F99-9D87-8B26-0DFD-5CE5BD27B3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B4F54E2-9154-E29B-EA7C-5456D306BA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2F392A7-361E-8EA3-FCFC-A8C6D3E616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4B8DB9C-3DFC-5337-A33B-1EB217858B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8BE4A-0B05-4310-86FB-BD21D4480367}" type="datetimeFigureOut">
              <a:rPr lang="ko-KR" altLang="en-US" smtClean="0"/>
              <a:t>2023-10-11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D356DCB-456E-0BAF-BDC2-0E3B47F9A6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AE8A8D9-86D2-A4FF-51FC-A4AEEA9C84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427E0-2318-4537-A98D-2F4D4F7D37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46498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F6FB9E-B5B9-4ED9-B39D-4D0A3B7173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A93AE91-C2F0-2C56-DBC8-26D785AA80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484693F-BE96-4E60-71CC-A3203BDD69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B439F45-1214-3948-AB2B-7D510A38D8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8BE4A-0B05-4310-86FB-BD21D4480367}" type="datetimeFigureOut">
              <a:rPr lang="ko-KR" altLang="en-US" smtClean="0"/>
              <a:t>2023-10-11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622BB79-931F-4717-79E2-81EA95A51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0BEC0DF-DFE1-74CE-77EA-7307B4E34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427E0-2318-4537-A98D-2F4D4F7D37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23247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D7B920A-9925-E7B0-AAB5-AC8ADE77BE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87FF705-50A8-F372-DCC8-D1C3D5B53B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D7DE1A7-9267-542A-47DD-2B306E1B0D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18BE4A-0B05-4310-86FB-BD21D4480367}" type="datetimeFigureOut">
              <a:rPr lang="ko-KR" altLang="en-US" smtClean="0"/>
              <a:t>2023-10-11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7EF8870-E1ED-39CD-2D8F-F5E5075190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421AF8C-3FB0-DEBA-0879-D95D43590B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8427E0-2318-4537-A98D-2F4D4F7D37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41789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customXml" Target="../ink/ink2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media" Target="../media/media4.mp4"/><Relationship Id="rId7" Type="http://schemas.openxmlformats.org/officeDocument/2006/relationships/image" Target="../media/image13.png"/><Relationship Id="rId2" Type="http://schemas.microsoft.com/office/2007/relationships/media" Target="../media/media3.mp4"/><Relationship Id="rId1" Type="http://schemas.openxmlformats.org/officeDocument/2006/relationships/video" Target="NULL" TargetMode="External"/><Relationship Id="rId6" Type="http://schemas.openxmlformats.org/officeDocument/2006/relationships/image" Target="../media/image12.png"/><Relationship Id="rId5" Type="http://schemas.openxmlformats.org/officeDocument/2006/relationships/image" Target="../media/image11.jpg"/><Relationship Id="rId4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81C010-79F7-566C-5D84-C293FE181C8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4936B21-358E-4C7B-4CCE-D7FA7483DF7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92E7595-1C64-9ECC-0D6D-956451DABE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9346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577D4ED-6277-9703-97E1-E52C84738B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B041491-5FCC-8694-C9BF-8343948EF0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3572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0952C50-5BC4-ED76-2549-150B32DB6E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3273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AE78E58-26D6-9AE4-87CA-9ED64CD968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9740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AE78E58-26D6-9AE4-87CA-9ED64CD968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4CF4A45D-4D30-B518-0F4C-CC27B1557579}"/>
              </a:ext>
            </a:extLst>
          </p:cNvPr>
          <p:cNvGrpSpPr/>
          <p:nvPr/>
        </p:nvGrpSpPr>
        <p:grpSpPr>
          <a:xfrm>
            <a:off x="8604736" y="826778"/>
            <a:ext cx="1677960" cy="1568880"/>
            <a:chOff x="8604736" y="826778"/>
            <a:chExt cx="1677960" cy="1568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3" name="잉크 2">
                  <a:extLst>
                    <a:ext uri="{FF2B5EF4-FFF2-40B4-BE49-F238E27FC236}">
                      <a16:creationId xmlns:a16="http://schemas.microsoft.com/office/drawing/2014/main" id="{513799A9-91A8-996A-2559-29466F121FA7}"/>
                    </a:ext>
                  </a:extLst>
                </p14:cNvPr>
                <p14:cNvContentPartPr/>
                <p14:nvPr/>
              </p14:nvContentPartPr>
              <p14:xfrm>
                <a:off x="8604736" y="826778"/>
                <a:ext cx="972000" cy="1568880"/>
              </p14:xfrm>
            </p:contentPart>
          </mc:Choice>
          <mc:Fallback>
            <p:pic>
              <p:nvPicPr>
                <p:cNvPr id="3" name="잉크 2">
                  <a:extLst>
                    <a:ext uri="{FF2B5EF4-FFF2-40B4-BE49-F238E27FC236}">
                      <a16:creationId xmlns:a16="http://schemas.microsoft.com/office/drawing/2014/main" id="{513799A9-91A8-996A-2559-29466F121FA7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587096" y="809138"/>
                  <a:ext cx="1007640" cy="160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4" name="잉크 3">
                  <a:extLst>
                    <a:ext uri="{FF2B5EF4-FFF2-40B4-BE49-F238E27FC236}">
                      <a16:creationId xmlns:a16="http://schemas.microsoft.com/office/drawing/2014/main" id="{E4B14CE2-208F-1432-976B-7B27EF80AB97}"/>
                    </a:ext>
                  </a:extLst>
                </p14:cNvPr>
                <p14:cNvContentPartPr/>
                <p14:nvPr/>
              </p14:nvContentPartPr>
              <p14:xfrm>
                <a:off x="9802816" y="1457858"/>
                <a:ext cx="479880" cy="739440"/>
              </p14:xfrm>
            </p:contentPart>
          </mc:Choice>
          <mc:Fallback>
            <p:pic>
              <p:nvPicPr>
                <p:cNvPr id="4" name="잉크 3">
                  <a:extLst>
                    <a:ext uri="{FF2B5EF4-FFF2-40B4-BE49-F238E27FC236}">
                      <a16:creationId xmlns:a16="http://schemas.microsoft.com/office/drawing/2014/main" id="{E4B14CE2-208F-1432-976B-7B27EF80AB97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785176" y="1439858"/>
                  <a:ext cx="515520" cy="7750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206996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9161F31-948B-4496-C86E-7634753A39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30629"/>
            <a:ext cx="12192000" cy="7119257"/>
          </a:xfrm>
          <a:prstGeom prst="rect">
            <a:avLst/>
          </a:prstGeom>
        </p:spPr>
      </p:pic>
      <p:pic>
        <p:nvPicPr>
          <p:cNvPr id="4" name="녹화_2023_10_11_14_05_44_360">
            <a:hlinkClick r:id="" action="ppaction://media"/>
            <a:extLst>
              <a:ext uri="{FF2B5EF4-FFF2-40B4-BE49-F238E27FC236}">
                <a16:creationId xmlns:a16="http://schemas.microsoft.com/office/drawing/2014/main" id="{0C1BB9D9-0850-559A-50D7-4AAE7F095C8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08314" y="1529770"/>
            <a:ext cx="7045036" cy="454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501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22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81C010-79F7-566C-5D84-C293FE181C8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4936B21-358E-4C7B-4CCE-D7FA7483DF7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DB24BA2-6B49-FA42-B207-E61A63CBFD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597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81C010-79F7-566C-5D84-C293FE181C8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4936B21-358E-4C7B-4CCE-D7FA7483DF7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DD646FB-1003-DDCE-29F2-9754D6DD7E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시작">
            <a:hlinkClick r:id="" action="ppaction://media"/>
            <a:extLst>
              <a:ext uri="{FF2B5EF4-FFF2-40B4-BE49-F238E27FC236}">
                <a16:creationId xmlns:a16="http://schemas.microsoft.com/office/drawing/2014/main" id="{794163ED-11B0-0874-2BC9-6B69D5B2EAE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675461" y="1448367"/>
            <a:ext cx="4992539" cy="4123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465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2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A264DD3-BFE7-0710-A35E-C0DA2F0E62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0982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E20E3912-9887-7259-6448-DF887C5978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5808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94DAEEB-8832-A430-DB34-4F497D4C83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0178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6A52AF6-9618-B2D3-169B-5245146C15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4464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E11B1BB-8CF9-2F1E-FFD8-1EAC03998F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정오">
            <a:hlinkClick r:id="" action="ppaction://media"/>
            <a:extLst>
              <a:ext uri="{FF2B5EF4-FFF2-40B4-BE49-F238E27FC236}">
                <a16:creationId xmlns:a16="http://schemas.microsoft.com/office/drawing/2014/main" id="{D83EAB18-37A3-203E-984A-826205E59214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705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316429" y="2042391"/>
            <a:ext cx="4057155" cy="3350685"/>
          </a:xfrm>
          <a:prstGeom prst="rect">
            <a:avLst/>
          </a:prstGeom>
        </p:spPr>
      </p:pic>
      <p:pic>
        <p:nvPicPr>
          <p:cNvPr id="11" name="정오2">
            <a:hlinkClick r:id="" action="ppaction://media"/>
            <a:extLst>
              <a:ext uri="{FF2B5EF4-FFF2-40B4-BE49-F238E27FC236}">
                <a16:creationId xmlns:a16="http://schemas.microsoft.com/office/drawing/2014/main" id="{B6D63864-0500-3FA0-04D4-71FB443C90B5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3">
                  <p14:trim st="3854" end="1743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894616" y="2143332"/>
            <a:ext cx="3757557" cy="2808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064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24"/>
    </mc:Choice>
    <mc:Fallback xmlns="">
      <p:transition spd="slow" advTm="5324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180</TotalTime>
  <Words>0</Words>
  <Application>Microsoft Office PowerPoint</Application>
  <PresentationFormat>와이드스크린</PresentationFormat>
  <Paragraphs>0</Paragraphs>
  <Slides>13</Slides>
  <Notes>0</Notes>
  <HiddenSlides>0</HiddenSlides>
  <MMClips>4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6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구피 김</dc:creator>
  <cp:lastModifiedBy>구피 김</cp:lastModifiedBy>
  <cp:revision>7</cp:revision>
  <dcterms:created xsi:type="dcterms:W3CDTF">2023-10-11T03:21:27Z</dcterms:created>
  <dcterms:modified xsi:type="dcterms:W3CDTF">2023-10-11T07:09:58Z</dcterms:modified>
</cp:coreProperties>
</file>